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3004800" cy="9753600"/>
  <p:notesSz cx="6797675" cy="987266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22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06360" y="4689515"/>
            <a:ext cx="4984962" cy="444269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595455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 Juan López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“Escribir una cita aquí”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1"/>
          <p:cNvGrpSpPr/>
          <p:nvPr/>
        </p:nvGrpSpPr>
        <p:grpSpPr>
          <a:xfrm>
            <a:off x="104767" y="67094"/>
            <a:ext cx="2085495" cy="1920294"/>
            <a:chOff x="0" y="0"/>
            <a:chExt cx="3179852" cy="3068184"/>
          </a:xfrm>
        </p:grpSpPr>
        <p:sp>
          <p:nvSpPr>
            <p:cNvPr id="119" name="Shape 119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392448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26" name="Group 126"/>
          <p:cNvGrpSpPr/>
          <p:nvPr/>
        </p:nvGrpSpPr>
        <p:grpSpPr>
          <a:xfrm>
            <a:off x="2546072" y="2172099"/>
            <a:ext cx="2085494" cy="1920293"/>
            <a:chOff x="0" y="0"/>
            <a:chExt cx="3179852" cy="3068184"/>
          </a:xfrm>
        </p:grpSpPr>
        <p:sp>
          <p:nvSpPr>
            <p:cNvPr id="122" name="Shape 122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973114" y="873536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1924784" y="873536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1392448" y="1905517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0" name="Group 130"/>
          <p:cNvGrpSpPr/>
          <p:nvPr/>
        </p:nvGrpSpPr>
        <p:grpSpPr>
          <a:xfrm>
            <a:off x="10396154" y="2592006"/>
            <a:ext cx="2085494" cy="1920294"/>
            <a:chOff x="0" y="0"/>
            <a:chExt cx="3179852" cy="3068184"/>
          </a:xfrm>
        </p:grpSpPr>
        <p:sp>
          <p:nvSpPr>
            <p:cNvPr id="127" name="Shape 127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1897824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899690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36" name="Group 136"/>
          <p:cNvGrpSpPr/>
          <p:nvPr/>
        </p:nvGrpSpPr>
        <p:grpSpPr>
          <a:xfrm>
            <a:off x="154897" y="7660535"/>
            <a:ext cx="2085494" cy="1920293"/>
            <a:chOff x="0" y="0"/>
            <a:chExt cx="3179852" cy="3068184"/>
          </a:xfrm>
        </p:grpSpPr>
        <p:sp>
          <p:nvSpPr>
            <p:cNvPr id="131" name="Shape 131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1796301" y="824072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889369" y="1823788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1796301" y="1823788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889369" y="824072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43" name="Group 143"/>
          <p:cNvGrpSpPr/>
          <p:nvPr/>
        </p:nvGrpSpPr>
        <p:grpSpPr>
          <a:xfrm>
            <a:off x="8194497" y="5225293"/>
            <a:ext cx="2085494" cy="1920293"/>
            <a:chOff x="0" y="0"/>
            <a:chExt cx="3179852" cy="3068184"/>
          </a:xfrm>
        </p:grpSpPr>
        <p:sp>
          <p:nvSpPr>
            <p:cNvPr id="137" name="Shape 137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812772" y="766264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1939123" y="766264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1398173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1939123" y="1911926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2" name="Shape 142"/>
            <p:cNvSpPr/>
            <p:nvPr/>
          </p:nvSpPr>
          <p:spPr>
            <a:xfrm>
              <a:off x="812772" y="1911926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51" name="Group 151"/>
          <p:cNvGrpSpPr/>
          <p:nvPr/>
        </p:nvGrpSpPr>
        <p:grpSpPr>
          <a:xfrm>
            <a:off x="2880565" y="7075478"/>
            <a:ext cx="2085495" cy="1920293"/>
            <a:chOff x="0" y="0"/>
            <a:chExt cx="3179852" cy="3068184"/>
          </a:xfrm>
        </p:grpSpPr>
        <p:sp>
          <p:nvSpPr>
            <p:cNvPr id="144" name="Shape 144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1811191" y="544337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943266" y="544337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1820942" y="1320625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943266" y="2049665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943266" y="1320625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791686" y="2049665"/>
              <a:ext cx="394956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60" name="Group 160"/>
          <p:cNvGrpSpPr/>
          <p:nvPr/>
        </p:nvGrpSpPr>
        <p:grpSpPr>
          <a:xfrm>
            <a:off x="104766" y="2935271"/>
            <a:ext cx="2085495" cy="1920293"/>
            <a:chOff x="0" y="0"/>
            <a:chExt cx="3179852" cy="3068184"/>
          </a:xfrm>
        </p:grpSpPr>
        <p:sp>
          <p:nvSpPr>
            <p:cNvPr id="152" name="Shape 152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3" name="Shape 153"/>
            <p:cNvSpPr/>
            <p:nvPr/>
          </p:nvSpPr>
          <p:spPr>
            <a:xfrm>
              <a:off x="2138133" y="538145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646708" y="538145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5" name="Shape 155"/>
            <p:cNvSpPr/>
            <p:nvPr/>
          </p:nvSpPr>
          <p:spPr>
            <a:xfrm>
              <a:off x="2138133" y="133661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6" name="Shape 156"/>
            <p:cNvSpPr/>
            <p:nvPr/>
          </p:nvSpPr>
          <p:spPr>
            <a:xfrm>
              <a:off x="1392448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2138133" y="2135084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646708" y="133661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646708" y="2135084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70" name="Group 170"/>
          <p:cNvGrpSpPr/>
          <p:nvPr/>
        </p:nvGrpSpPr>
        <p:grpSpPr>
          <a:xfrm>
            <a:off x="7968489" y="7548864"/>
            <a:ext cx="2085494" cy="1920293"/>
            <a:chOff x="0" y="0"/>
            <a:chExt cx="3179852" cy="3068184"/>
          </a:xfrm>
        </p:grpSpPr>
        <p:sp>
          <p:nvSpPr>
            <p:cNvPr id="161" name="Shape 161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1411952" y="59783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675679" y="59783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2148225" y="59783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675679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411952" y="1336614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980855" y="207539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2148225" y="133661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781512" y="2075394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81" name="Group 181"/>
          <p:cNvGrpSpPr/>
          <p:nvPr/>
        </p:nvGrpSpPr>
        <p:grpSpPr>
          <a:xfrm>
            <a:off x="5760434" y="131075"/>
            <a:ext cx="2085495" cy="1920293"/>
            <a:chOff x="0" y="0"/>
            <a:chExt cx="3179852" cy="3068184"/>
          </a:xfrm>
        </p:grpSpPr>
        <p:sp>
          <p:nvSpPr>
            <p:cNvPr id="171" name="Shape 171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397427" y="1353400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1397427" y="709182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642691" y="709182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2178625" y="1353400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642691" y="1353400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2178625" y="709182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642691" y="1997617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1397427" y="1997617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2178625" y="1997617"/>
              <a:ext cx="394955" cy="394955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93" name="Group 193"/>
          <p:cNvGrpSpPr/>
          <p:nvPr/>
        </p:nvGrpSpPr>
        <p:grpSpPr>
          <a:xfrm>
            <a:off x="5648560" y="4913380"/>
            <a:ext cx="2085495" cy="1920294"/>
            <a:chOff x="0" y="0"/>
            <a:chExt cx="3179852" cy="3068184"/>
          </a:xfrm>
        </p:grpSpPr>
        <p:sp>
          <p:nvSpPr>
            <p:cNvPr id="182" name="Shape 182"/>
            <p:cNvSpPr/>
            <p:nvPr/>
          </p:nvSpPr>
          <p:spPr>
            <a:xfrm>
              <a:off x="0" y="0"/>
              <a:ext cx="3179853" cy="306818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775111" y="409590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" name="Shape 184"/>
            <p:cNvSpPr/>
            <p:nvPr/>
          </p:nvSpPr>
          <p:spPr>
            <a:xfrm>
              <a:off x="2009786" y="1032719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1403942" y="2278977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>
              <a:off x="775111" y="1655848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7" name="Shape 187"/>
            <p:cNvSpPr/>
            <p:nvPr/>
          </p:nvSpPr>
          <p:spPr>
            <a:xfrm>
              <a:off x="2032773" y="1696057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1403942" y="1655848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1392448" y="409590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2009786" y="409590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775111" y="1032719"/>
              <a:ext cx="394955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1392448" y="1032719"/>
              <a:ext cx="394956" cy="394956"/>
            </a:xfrm>
            <a:prstGeom prst="ellipse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10577683" y="7674403"/>
            <a:ext cx="2085496" cy="1920295"/>
            <a:chOff x="10479341" y="7646737"/>
            <a:chExt cx="2085496" cy="1920295"/>
          </a:xfrm>
        </p:grpSpPr>
        <p:sp>
          <p:nvSpPr>
            <p:cNvPr id="78" name="Shape 119"/>
            <p:cNvSpPr/>
            <p:nvPr/>
          </p:nvSpPr>
          <p:spPr>
            <a:xfrm>
              <a:off x="10479341" y="7646737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" name="Triángulo isósceles 1"/>
            <p:cNvSpPr/>
            <p:nvPr/>
          </p:nvSpPr>
          <p:spPr>
            <a:xfrm>
              <a:off x="11318944" y="839372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5" name="Grupo 4"/>
          <p:cNvGrpSpPr/>
          <p:nvPr/>
        </p:nvGrpSpPr>
        <p:grpSpPr>
          <a:xfrm>
            <a:off x="808110" y="5271068"/>
            <a:ext cx="2085496" cy="1920295"/>
            <a:chOff x="2190263" y="4570980"/>
            <a:chExt cx="2085496" cy="1920295"/>
          </a:xfrm>
        </p:grpSpPr>
        <p:sp>
          <p:nvSpPr>
            <p:cNvPr id="87" name="Shape 119"/>
            <p:cNvSpPr/>
            <p:nvPr/>
          </p:nvSpPr>
          <p:spPr>
            <a:xfrm>
              <a:off x="2190263" y="4570980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3" name="Triángulo isósceles 92"/>
            <p:cNvSpPr/>
            <p:nvPr/>
          </p:nvSpPr>
          <p:spPr>
            <a:xfrm>
              <a:off x="3233011" y="5660264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6" name="Triángulo isósceles 95"/>
            <p:cNvSpPr/>
            <p:nvPr/>
          </p:nvSpPr>
          <p:spPr>
            <a:xfrm>
              <a:off x="2772968" y="488835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3244025" y="84028"/>
            <a:ext cx="2085496" cy="1920295"/>
            <a:chOff x="3244025" y="84028"/>
            <a:chExt cx="2085496" cy="1920295"/>
          </a:xfrm>
        </p:grpSpPr>
        <p:sp>
          <p:nvSpPr>
            <p:cNvPr id="83" name="Shape 119"/>
            <p:cNvSpPr/>
            <p:nvPr/>
          </p:nvSpPr>
          <p:spPr>
            <a:xfrm>
              <a:off x="3244025" y="84028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6" name="Triángulo isósceles 85"/>
            <p:cNvSpPr/>
            <p:nvPr/>
          </p:nvSpPr>
          <p:spPr>
            <a:xfrm>
              <a:off x="4467789" y="443794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88" name="Triángulo isósceles 87"/>
            <p:cNvSpPr/>
            <p:nvPr/>
          </p:nvSpPr>
          <p:spPr>
            <a:xfrm>
              <a:off x="3674938" y="118289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3" name="Triángulo isósceles 102"/>
            <p:cNvSpPr/>
            <p:nvPr/>
          </p:nvSpPr>
          <p:spPr>
            <a:xfrm>
              <a:off x="4428447" y="122405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7" name="Triángulo isósceles 106"/>
            <p:cNvSpPr/>
            <p:nvPr/>
          </p:nvSpPr>
          <p:spPr>
            <a:xfrm>
              <a:off x="3716360" y="32859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10626777" y="4827812"/>
            <a:ext cx="2085496" cy="1920295"/>
            <a:chOff x="10620754" y="5645823"/>
            <a:chExt cx="2085496" cy="1920295"/>
          </a:xfrm>
        </p:grpSpPr>
        <p:sp>
          <p:nvSpPr>
            <p:cNvPr id="105" name="Shape 119"/>
            <p:cNvSpPr/>
            <p:nvPr/>
          </p:nvSpPr>
          <p:spPr>
            <a:xfrm>
              <a:off x="10620754" y="5645823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0" name="Triángulo isósceles 109"/>
            <p:cNvSpPr/>
            <p:nvPr/>
          </p:nvSpPr>
          <p:spPr>
            <a:xfrm>
              <a:off x="10914202" y="668984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2" name="Triángulo isósceles 111"/>
            <p:cNvSpPr/>
            <p:nvPr/>
          </p:nvSpPr>
          <p:spPr>
            <a:xfrm>
              <a:off x="10986141" y="602760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4" name="Triángulo isósceles 113"/>
            <p:cNvSpPr/>
            <p:nvPr/>
          </p:nvSpPr>
          <p:spPr>
            <a:xfrm>
              <a:off x="12043023" y="6722321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5" name="Triángulo isósceles 114"/>
            <p:cNvSpPr/>
            <p:nvPr/>
          </p:nvSpPr>
          <p:spPr>
            <a:xfrm>
              <a:off x="11512842" y="691392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6" name="Triángulo isósceles 115"/>
            <p:cNvSpPr/>
            <p:nvPr/>
          </p:nvSpPr>
          <p:spPr>
            <a:xfrm>
              <a:off x="11933259" y="605884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8" name="Triángulo isósceles 117"/>
            <p:cNvSpPr/>
            <p:nvPr/>
          </p:nvSpPr>
          <p:spPr>
            <a:xfrm>
              <a:off x="11512842" y="5837936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5370531" y="7682467"/>
            <a:ext cx="2085496" cy="1920295"/>
            <a:chOff x="5370531" y="7682467"/>
            <a:chExt cx="2085496" cy="1920295"/>
          </a:xfrm>
        </p:grpSpPr>
        <p:sp>
          <p:nvSpPr>
            <p:cNvPr id="89" name="Shape 119"/>
            <p:cNvSpPr/>
            <p:nvPr/>
          </p:nvSpPr>
          <p:spPr>
            <a:xfrm>
              <a:off x="5370531" y="7682467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" name="Triángulo isósceles 91"/>
            <p:cNvSpPr/>
            <p:nvPr/>
          </p:nvSpPr>
          <p:spPr>
            <a:xfrm>
              <a:off x="5722363" y="887330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5" name="Triángulo isósceles 94"/>
            <p:cNvSpPr/>
            <p:nvPr/>
          </p:nvSpPr>
          <p:spPr>
            <a:xfrm>
              <a:off x="6798978" y="810495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8" name="Triángulo isósceles 107"/>
            <p:cNvSpPr/>
            <p:nvPr/>
          </p:nvSpPr>
          <p:spPr>
            <a:xfrm>
              <a:off x="6744359" y="880791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9" name="Triángulo isósceles 108"/>
            <p:cNvSpPr/>
            <p:nvPr/>
          </p:nvSpPr>
          <p:spPr>
            <a:xfrm>
              <a:off x="6260729" y="844332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1" name="Triángulo isósceles 110"/>
            <p:cNvSpPr/>
            <p:nvPr/>
          </p:nvSpPr>
          <p:spPr>
            <a:xfrm>
              <a:off x="6231502" y="900720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7" name="Triángulo isósceles 116"/>
            <p:cNvSpPr/>
            <p:nvPr/>
          </p:nvSpPr>
          <p:spPr>
            <a:xfrm>
              <a:off x="5658741" y="819713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95" name="Triángulo isósceles 194"/>
            <p:cNvSpPr/>
            <p:nvPr/>
          </p:nvSpPr>
          <p:spPr>
            <a:xfrm>
              <a:off x="6197039" y="7836334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7" name="Grupo 6"/>
          <p:cNvGrpSpPr/>
          <p:nvPr/>
        </p:nvGrpSpPr>
        <p:grpSpPr>
          <a:xfrm>
            <a:off x="8514498" y="769315"/>
            <a:ext cx="2085496" cy="1920295"/>
            <a:chOff x="9175576" y="1848333"/>
            <a:chExt cx="2085496" cy="1920295"/>
          </a:xfrm>
        </p:grpSpPr>
        <p:sp>
          <p:nvSpPr>
            <p:cNvPr id="90" name="Triángulo isósceles 89"/>
            <p:cNvSpPr/>
            <p:nvPr/>
          </p:nvSpPr>
          <p:spPr>
            <a:xfrm>
              <a:off x="9529778" y="260918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1" name="Shape 119"/>
            <p:cNvSpPr/>
            <p:nvPr/>
          </p:nvSpPr>
          <p:spPr>
            <a:xfrm>
              <a:off x="9175576" y="1848333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4" name="Triángulo isósceles 93"/>
            <p:cNvSpPr/>
            <p:nvPr/>
          </p:nvSpPr>
          <p:spPr>
            <a:xfrm>
              <a:off x="9974087" y="214604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13" name="Triángulo isósceles 112"/>
            <p:cNvSpPr/>
            <p:nvPr/>
          </p:nvSpPr>
          <p:spPr>
            <a:xfrm>
              <a:off x="10471625" y="2650139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96" name="Triángulo isósceles 195"/>
            <p:cNvSpPr/>
            <p:nvPr/>
          </p:nvSpPr>
          <p:spPr>
            <a:xfrm>
              <a:off x="9974087" y="214604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5110075" y="2443026"/>
            <a:ext cx="2085496" cy="1920295"/>
            <a:chOff x="4816764" y="2276579"/>
            <a:chExt cx="2085496" cy="1920295"/>
          </a:xfrm>
        </p:grpSpPr>
        <p:sp>
          <p:nvSpPr>
            <p:cNvPr id="84" name="Triángulo isósceles 83"/>
            <p:cNvSpPr/>
            <p:nvPr/>
          </p:nvSpPr>
          <p:spPr>
            <a:xfrm>
              <a:off x="6182685" y="294072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1" name="Triángulo isósceles 100"/>
            <p:cNvSpPr/>
            <p:nvPr/>
          </p:nvSpPr>
          <p:spPr>
            <a:xfrm>
              <a:off x="5127704" y="272255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2" name="Triángulo isósceles 101"/>
            <p:cNvSpPr/>
            <p:nvPr/>
          </p:nvSpPr>
          <p:spPr>
            <a:xfrm>
              <a:off x="5156438" y="3385706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6" name="Shape 119"/>
            <p:cNvSpPr/>
            <p:nvPr/>
          </p:nvSpPr>
          <p:spPr>
            <a:xfrm>
              <a:off x="4816764" y="2276579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4" name="Triángulo isósceles 193"/>
            <p:cNvSpPr/>
            <p:nvPr/>
          </p:nvSpPr>
          <p:spPr>
            <a:xfrm>
              <a:off x="5729846" y="244073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97" name="Triángulo isósceles 196"/>
            <p:cNvSpPr/>
            <p:nvPr/>
          </p:nvSpPr>
          <p:spPr>
            <a:xfrm>
              <a:off x="5796143" y="356089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7689199" y="2966211"/>
            <a:ext cx="2085496" cy="1920295"/>
            <a:chOff x="7927222" y="3250379"/>
            <a:chExt cx="2085496" cy="1920295"/>
          </a:xfrm>
        </p:grpSpPr>
        <p:sp>
          <p:nvSpPr>
            <p:cNvPr id="85" name="Shape 119"/>
            <p:cNvSpPr/>
            <p:nvPr/>
          </p:nvSpPr>
          <p:spPr>
            <a:xfrm>
              <a:off x="7927222" y="3250379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7" name="Triángulo isósceles 96"/>
            <p:cNvSpPr/>
            <p:nvPr/>
          </p:nvSpPr>
          <p:spPr>
            <a:xfrm>
              <a:off x="8473341" y="362123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8" name="Triángulo isósceles 97"/>
            <p:cNvSpPr/>
            <p:nvPr/>
          </p:nvSpPr>
          <p:spPr>
            <a:xfrm>
              <a:off x="9292814" y="440401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99" name="Triángulo isósceles 98"/>
            <p:cNvSpPr/>
            <p:nvPr/>
          </p:nvSpPr>
          <p:spPr>
            <a:xfrm>
              <a:off x="8274530" y="432686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0" name="Triángulo isósceles 99"/>
            <p:cNvSpPr/>
            <p:nvPr/>
          </p:nvSpPr>
          <p:spPr>
            <a:xfrm>
              <a:off x="9315442" y="3797952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104" name="Triángulo isósceles 103"/>
            <p:cNvSpPr/>
            <p:nvPr/>
          </p:nvSpPr>
          <p:spPr>
            <a:xfrm>
              <a:off x="8969970" y="335130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0" name="Triángulo isósceles 199"/>
            <p:cNvSpPr/>
            <p:nvPr/>
          </p:nvSpPr>
          <p:spPr>
            <a:xfrm>
              <a:off x="8052404" y="3825001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1" name="Triángulo isósceles 200"/>
            <p:cNvSpPr/>
            <p:nvPr/>
          </p:nvSpPr>
          <p:spPr>
            <a:xfrm>
              <a:off x="8864588" y="399724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2" name="Triángulo isósceles 201"/>
            <p:cNvSpPr/>
            <p:nvPr/>
          </p:nvSpPr>
          <p:spPr>
            <a:xfrm>
              <a:off x="8665777" y="4633754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3105450" y="4269756"/>
            <a:ext cx="2085496" cy="1920295"/>
            <a:chOff x="3105450" y="4269756"/>
            <a:chExt cx="2085496" cy="1920295"/>
          </a:xfrm>
        </p:grpSpPr>
        <p:sp>
          <p:nvSpPr>
            <p:cNvPr id="198" name="Shape 119"/>
            <p:cNvSpPr/>
            <p:nvPr/>
          </p:nvSpPr>
          <p:spPr>
            <a:xfrm>
              <a:off x="3105450" y="4269756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9" name="Triángulo isósceles 198"/>
            <p:cNvSpPr/>
            <p:nvPr/>
          </p:nvSpPr>
          <p:spPr>
            <a:xfrm>
              <a:off x="3316606" y="524957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3" name="Triángulo isósceles 202"/>
            <p:cNvSpPr/>
            <p:nvPr/>
          </p:nvSpPr>
          <p:spPr>
            <a:xfrm>
              <a:off x="4177435" y="561794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4" name="Triángulo isósceles 203"/>
            <p:cNvSpPr/>
            <p:nvPr/>
          </p:nvSpPr>
          <p:spPr>
            <a:xfrm>
              <a:off x="3276430" y="4714089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5" name="Triángulo isósceles 204"/>
            <p:cNvSpPr/>
            <p:nvPr/>
          </p:nvSpPr>
          <p:spPr>
            <a:xfrm>
              <a:off x="3744390" y="442362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6" name="Triángulo isósceles 205"/>
            <p:cNvSpPr/>
            <p:nvPr/>
          </p:nvSpPr>
          <p:spPr>
            <a:xfrm>
              <a:off x="3716647" y="553247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7" name="Triángulo isósceles 206"/>
            <p:cNvSpPr/>
            <p:nvPr/>
          </p:nvSpPr>
          <p:spPr>
            <a:xfrm>
              <a:off x="4277450" y="4435883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8" name="Triángulo isósceles 207"/>
            <p:cNvSpPr/>
            <p:nvPr/>
          </p:nvSpPr>
          <p:spPr>
            <a:xfrm>
              <a:off x="4574521" y="525607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09" name="Triángulo isósceles 208"/>
            <p:cNvSpPr/>
            <p:nvPr/>
          </p:nvSpPr>
          <p:spPr>
            <a:xfrm>
              <a:off x="4630149" y="475280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0" name="Triángulo isósceles 209"/>
            <p:cNvSpPr/>
            <p:nvPr/>
          </p:nvSpPr>
          <p:spPr>
            <a:xfrm>
              <a:off x="3921225" y="4963200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0841688" y="154588"/>
            <a:ext cx="2085496" cy="1920295"/>
            <a:chOff x="10841688" y="154588"/>
            <a:chExt cx="2085496" cy="1920295"/>
          </a:xfrm>
        </p:grpSpPr>
        <p:sp>
          <p:nvSpPr>
            <p:cNvPr id="211" name="Shape 119"/>
            <p:cNvSpPr/>
            <p:nvPr/>
          </p:nvSpPr>
          <p:spPr>
            <a:xfrm>
              <a:off x="10841688" y="154588"/>
              <a:ext cx="2085496" cy="1920295"/>
            </a:xfrm>
            <a:prstGeom prst="ellipse">
              <a:avLst/>
            </a:prstGeom>
            <a:noFill/>
            <a:ln w="50800" cap="flat">
              <a:solidFill>
                <a:srgbClr val="000000"/>
              </a:solidFill>
              <a:prstDash val="solid"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2" name="Triángulo isósceles 211"/>
            <p:cNvSpPr/>
            <p:nvPr/>
          </p:nvSpPr>
          <p:spPr>
            <a:xfrm>
              <a:off x="11029398" y="1134410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3" name="Triángulo isósceles 212"/>
            <p:cNvSpPr/>
            <p:nvPr/>
          </p:nvSpPr>
          <p:spPr>
            <a:xfrm>
              <a:off x="11960565" y="150277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4" name="Triángulo isósceles 213"/>
            <p:cNvSpPr/>
            <p:nvPr/>
          </p:nvSpPr>
          <p:spPr>
            <a:xfrm>
              <a:off x="11012668" y="505137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5" name="Triángulo isósceles 214"/>
            <p:cNvSpPr/>
            <p:nvPr/>
          </p:nvSpPr>
          <p:spPr>
            <a:xfrm>
              <a:off x="11550966" y="30845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6" name="Triángulo isósceles 215"/>
            <p:cNvSpPr/>
            <p:nvPr/>
          </p:nvSpPr>
          <p:spPr>
            <a:xfrm>
              <a:off x="11429439" y="148764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7" name="Triángulo isósceles 216"/>
            <p:cNvSpPr/>
            <p:nvPr/>
          </p:nvSpPr>
          <p:spPr>
            <a:xfrm>
              <a:off x="12084026" y="320715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8" name="Triángulo isósceles 217"/>
            <p:cNvSpPr/>
            <p:nvPr/>
          </p:nvSpPr>
          <p:spPr>
            <a:xfrm>
              <a:off x="12357651" y="1234691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19" name="Triángulo isósceles 218"/>
            <p:cNvSpPr/>
            <p:nvPr/>
          </p:nvSpPr>
          <p:spPr>
            <a:xfrm>
              <a:off x="12413279" y="754870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20" name="Triángulo isósceles 219"/>
            <p:cNvSpPr/>
            <p:nvPr/>
          </p:nvSpPr>
          <p:spPr>
            <a:xfrm>
              <a:off x="11891923" y="988708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221" name="Triángulo isósceles 220"/>
            <p:cNvSpPr/>
            <p:nvPr/>
          </p:nvSpPr>
          <p:spPr>
            <a:xfrm>
              <a:off x="11427817" y="835204"/>
              <a:ext cx="397622" cy="398583"/>
            </a:xfrm>
            <a:prstGeom prst="triangle">
              <a:avLst/>
            </a:prstGeom>
            <a:solidFill>
              <a:schemeClr val="tx1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s-E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0</Words>
  <Application>Microsoft Office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Helvetica Light</vt:lpstr>
      <vt:lpstr>Helvetica Neue</vt:lpstr>
      <vt:lpstr>White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Patricia Muedra</cp:lastModifiedBy>
  <cp:revision>6</cp:revision>
  <cp:lastPrinted>2019-01-11T10:54:57Z</cp:lastPrinted>
  <dcterms:modified xsi:type="dcterms:W3CDTF">2019-01-11T15:49:59Z</dcterms:modified>
</cp:coreProperties>
</file>